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wav" ContentType="audio/x-wav"/>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3"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120" autoAdjust="0"/>
    <p:restoredTop sz="94660"/>
  </p:normalViewPr>
  <p:slideViewPr>
    <p:cSldViewPr snapToGrid="0">
      <p:cViewPr>
        <p:scale>
          <a:sx n="50" d="100"/>
          <a:sy n="50" d="100"/>
        </p:scale>
        <p:origin x="867" y="65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audio1.wav>
</file>

<file path=ppt/media/image1.gif>
</file>

<file path=ppt/media/image10.jpeg>
</file>

<file path=ppt/media/image2.png>
</file>

<file path=ppt/media/image3.jpeg>
</file>

<file path=ppt/media/image4.png>
</file>

<file path=ppt/media/image5.png>
</file>

<file path=ppt/media/image6.jpe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230D6EC7-A01C-4917-AAB5-9C176805863C}" type="datetimeFigureOut">
              <a:rPr lang="en-US" smtClean="0"/>
              <a:t>2/18/2017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94B33A-4294-4F84-A825-D556513BAF1F}" type="slidenum">
              <a:rPr lang="en-US" smtClean="0"/>
              <a:t>‹#›</a:t>
            </a:fld>
            <a:endParaRPr lang="en-US"/>
          </a:p>
        </p:txBody>
      </p:sp>
    </p:spTree>
    <p:extLst>
      <p:ext uri="{BB962C8B-B14F-4D97-AF65-F5344CB8AC3E}">
        <p14:creationId xmlns:p14="http://schemas.microsoft.com/office/powerpoint/2010/main" val="3546632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230D6EC7-A01C-4917-AAB5-9C176805863C}" type="datetimeFigureOut">
              <a:rPr lang="en-US" smtClean="0"/>
              <a:t>2/18/2017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94B33A-4294-4F84-A825-D556513BAF1F}" type="slidenum">
              <a:rPr lang="en-US" smtClean="0"/>
              <a:t>‹#›</a:t>
            </a:fld>
            <a:endParaRPr lang="en-US"/>
          </a:p>
        </p:txBody>
      </p:sp>
    </p:spTree>
    <p:extLst>
      <p:ext uri="{BB962C8B-B14F-4D97-AF65-F5344CB8AC3E}">
        <p14:creationId xmlns:p14="http://schemas.microsoft.com/office/powerpoint/2010/main" val="10291466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230D6EC7-A01C-4917-AAB5-9C176805863C}" type="datetimeFigureOut">
              <a:rPr lang="en-US" smtClean="0"/>
              <a:t>2/18/2017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94B33A-4294-4F84-A825-D556513BAF1F}" type="slidenum">
              <a:rPr lang="en-US" smtClean="0"/>
              <a:t>‹#›</a:t>
            </a:fld>
            <a:endParaRPr lang="en-US"/>
          </a:p>
        </p:txBody>
      </p:sp>
    </p:spTree>
    <p:extLst>
      <p:ext uri="{BB962C8B-B14F-4D97-AF65-F5344CB8AC3E}">
        <p14:creationId xmlns:p14="http://schemas.microsoft.com/office/powerpoint/2010/main" val="978614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230D6EC7-A01C-4917-AAB5-9C176805863C}" type="datetimeFigureOut">
              <a:rPr lang="en-US" smtClean="0"/>
              <a:t>2/18/2017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94B33A-4294-4F84-A825-D556513BAF1F}" type="slidenum">
              <a:rPr lang="en-US" smtClean="0"/>
              <a:t>‹#›</a:t>
            </a:fld>
            <a:endParaRPr lang="en-US"/>
          </a:p>
        </p:txBody>
      </p:sp>
    </p:spTree>
    <p:extLst>
      <p:ext uri="{BB962C8B-B14F-4D97-AF65-F5344CB8AC3E}">
        <p14:creationId xmlns:p14="http://schemas.microsoft.com/office/powerpoint/2010/main" val="1268633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30D6EC7-A01C-4917-AAB5-9C176805863C}" type="datetimeFigureOut">
              <a:rPr lang="en-US" smtClean="0"/>
              <a:t>2/18/2017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94B33A-4294-4F84-A825-D556513BAF1F}" type="slidenum">
              <a:rPr lang="en-US" smtClean="0"/>
              <a:t>‹#›</a:t>
            </a:fld>
            <a:endParaRPr lang="en-US"/>
          </a:p>
        </p:txBody>
      </p:sp>
    </p:spTree>
    <p:extLst>
      <p:ext uri="{BB962C8B-B14F-4D97-AF65-F5344CB8AC3E}">
        <p14:creationId xmlns:p14="http://schemas.microsoft.com/office/powerpoint/2010/main" val="3460355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Date Placeholder 4"/>
          <p:cNvSpPr>
            <a:spLocks noGrp="1"/>
          </p:cNvSpPr>
          <p:nvPr>
            <p:ph type="dt" sz="half" idx="10"/>
          </p:nvPr>
        </p:nvSpPr>
        <p:spPr/>
        <p:txBody>
          <a:bodyPr/>
          <a:lstStyle/>
          <a:p>
            <a:fld id="{230D6EC7-A01C-4917-AAB5-9C176805863C}" type="datetimeFigureOut">
              <a:rPr lang="en-US" smtClean="0"/>
              <a:t>2/18/2017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94B33A-4294-4F84-A825-D556513BAF1F}" type="slidenum">
              <a:rPr lang="en-US" smtClean="0"/>
              <a:t>‹#›</a:t>
            </a:fld>
            <a:endParaRPr lang="en-US"/>
          </a:p>
        </p:txBody>
      </p:sp>
    </p:spTree>
    <p:extLst>
      <p:ext uri="{BB962C8B-B14F-4D97-AF65-F5344CB8AC3E}">
        <p14:creationId xmlns:p14="http://schemas.microsoft.com/office/powerpoint/2010/main" val="2856244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7" name="Date Placeholder 6"/>
          <p:cNvSpPr>
            <a:spLocks noGrp="1"/>
          </p:cNvSpPr>
          <p:nvPr>
            <p:ph type="dt" sz="half" idx="10"/>
          </p:nvPr>
        </p:nvSpPr>
        <p:spPr/>
        <p:txBody>
          <a:bodyPr/>
          <a:lstStyle/>
          <a:p>
            <a:fld id="{230D6EC7-A01C-4917-AAB5-9C176805863C}" type="datetimeFigureOut">
              <a:rPr lang="en-US" smtClean="0"/>
              <a:t>2/18/2017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394B33A-4294-4F84-A825-D556513BAF1F}" type="slidenum">
              <a:rPr lang="en-US" smtClean="0"/>
              <a:t>‹#›</a:t>
            </a:fld>
            <a:endParaRPr lang="en-US"/>
          </a:p>
        </p:txBody>
      </p:sp>
    </p:spTree>
    <p:extLst>
      <p:ext uri="{BB962C8B-B14F-4D97-AF65-F5344CB8AC3E}">
        <p14:creationId xmlns:p14="http://schemas.microsoft.com/office/powerpoint/2010/main" val="4157330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230D6EC7-A01C-4917-AAB5-9C176805863C}" type="datetimeFigureOut">
              <a:rPr lang="en-US" smtClean="0"/>
              <a:t>2/18/2017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394B33A-4294-4F84-A825-D556513BAF1F}" type="slidenum">
              <a:rPr lang="en-US" smtClean="0"/>
              <a:t>‹#›</a:t>
            </a:fld>
            <a:endParaRPr lang="en-US"/>
          </a:p>
        </p:txBody>
      </p:sp>
    </p:spTree>
    <p:extLst>
      <p:ext uri="{BB962C8B-B14F-4D97-AF65-F5344CB8AC3E}">
        <p14:creationId xmlns:p14="http://schemas.microsoft.com/office/powerpoint/2010/main" val="13356728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0D6EC7-A01C-4917-AAB5-9C176805863C}" type="datetimeFigureOut">
              <a:rPr lang="en-US" smtClean="0"/>
              <a:t>2/18/2017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394B33A-4294-4F84-A825-D556513BAF1F}" type="slidenum">
              <a:rPr lang="en-US" smtClean="0"/>
              <a:t>‹#›</a:t>
            </a:fld>
            <a:endParaRPr lang="en-US"/>
          </a:p>
        </p:txBody>
      </p:sp>
    </p:spTree>
    <p:extLst>
      <p:ext uri="{BB962C8B-B14F-4D97-AF65-F5344CB8AC3E}">
        <p14:creationId xmlns:p14="http://schemas.microsoft.com/office/powerpoint/2010/main" val="2053533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30D6EC7-A01C-4917-AAB5-9C176805863C}" type="datetimeFigureOut">
              <a:rPr lang="en-US" smtClean="0"/>
              <a:t>2/18/2017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94B33A-4294-4F84-A825-D556513BAF1F}" type="slidenum">
              <a:rPr lang="en-US" smtClean="0"/>
              <a:t>‹#›</a:t>
            </a:fld>
            <a:endParaRPr lang="en-US"/>
          </a:p>
        </p:txBody>
      </p:sp>
    </p:spTree>
    <p:extLst>
      <p:ext uri="{BB962C8B-B14F-4D97-AF65-F5344CB8AC3E}">
        <p14:creationId xmlns:p14="http://schemas.microsoft.com/office/powerpoint/2010/main" val="2106130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30D6EC7-A01C-4917-AAB5-9C176805863C}" type="datetimeFigureOut">
              <a:rPr lang="en-US" smtClean="0"/>
              <a:t>2/18/2017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94B33A-4294-4F84-A825-D556513BAF1F}" type="slidenum">
              <a:rPr lang="en-US" smtClean="0"/>
              <a:t>‹#›</a:t>
            </a:fld>
            <a:endParaRPr lang="en-US"/>
          </a:p>
        </p:txBody>
      </p:sp>
    </p:spTree>
    <p:extLst>
      <p:ext uri="{BB962C8B-B14F-4D97-AF65-F5344CB8AC3E}">
        <p14:creationId xmlns:p14="http://schemas.microsoft.com/office/powerpoint/2010/main" val="1250179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0D6EC7-A01C-4917-AAB5-9C176805863C}" type="datetimeFigureOut">
              <a:rPr lang="en-US" smtClean="0"/>
              <a:t>2/18/2017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94B33A-4294-4F84-A825-D556513BAF1F}" type="slidenum">
              <a:rPr lang="en-US" smtClean="0"/>
              <a:t>‹#›</a:t>
            </a:fld>
            <a:endParaRPr lang="en-US"/>
          </a:p>
        </p:txBody>
      </p:sp>
    </p:spTree>
    <p:extLst>
      <p:ext uri="{BB962C8B-B14F-4D97-AF65-F5344CB8AC3E}">
        <p14:creationId xmlns:p14="http://schemas.microsoft.com/office/powerpoint/2010/main" val="10925765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8" name="Picture 2" descr="Image result for dungeon tit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30141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2869363" y="-601221"/>
            <a:ext cx="9144000" cy="2660016"/>
          </a:xfrm>
        </p:spPr>
        <p:txBody>
          <a:bodyPr>
            <a:normAutofit/>
          </a:bodyPr>
          <a:lstStyle/>
          <a:p>
            <a:r>
              <a:rPr lang="en-US" sz="16600" b="1" dirty="0">
                <a:solidFill>
                  <a:schemeClr val="accent4">
                    <a:lumMod val="60000"/>
                    <a:lumOff val="40000"/>
                  </a:schemeClr>
                </a:solidFill>
                <a:latin typeface="Algerian" panose="04020705040A02060702" pitchFamily="82" charset="0"/>
              </a:rPr>
              <a:t>ARDUINO</a:t>
            </a:r>
          </a:p>
        </p:txBody>
      </p:sp>
      <p:sp>
        <p:nvSpPr>
          <p:cNvPr id="6" name="TextBox 5"/>
          <p:cNvSpPr txBox="1"/>
          <p:nvPr/>
        </p:nvSpPr>
        <p:spPr>
          <a:xfrm>
            <a:off x="4118708" y="4947139"/>
            <a:ext cx="4345353" cy="584775"/>
          </a:xfrm>
          <a:prstGeom prst="rect">
            <a:avLst/>
          </a:prstGeom>
          <a:noFill/>
        </p:spPr>
        <p:txBody>
          <a:bodyPr wrap="square" rtlCol="0">
            <a:spAutoFit/>
          </a:bodyPr>
          <a:lstStyle/>
          <a:p>
            <a:pPr lvl="1"/>
            <a:r>
              <a:rPr lang="en-US" sz="3200" dirty="0">
                <a:solidFill>
                  <a:schemeClr val="bg1"/>
                </a:solidFill>
                <a:latin typeface="OCR A Extended" panose="02010509020102010303" pitchFamily="50" charset="0"/>
              </a:rPr>
              <a:t>-PRESS START-</a:t>
            </a:r>
          </a:p>
        </p:txBody>
      </p:sp>
    </p:spTree>
    <p:extLst>
      <p:ext uri="{BB962C8B-B14F-4D97-AF65-F5344CB8AC3E}">
        <p14:creationId xmlns:p14="http://schemas.microsoft.com/office/powerpoint/2010/main" val="3879426513"/>
      </p:ext>
    </p:extLst>
  </p:cSld>
  <p:clrMapOvr>
    <a:masterClrMapping/>
  </p:clrMapOvr>
  <mc:AlternateContent xmlns:mc="http://schemas.openxmlformats.org/markup-compatibility/2006">
    <mc:Choice xmlns:p14="http://schemas.microsoft.com/office/powerpoint/2010/main" Requires="p14">
      <p:transition spd="slow">
        <p14:flash/>
        <p:sndAc>
          <p:stSnd>
            <p:snd r:embed="rId2" name="mega Man 2.wav"/>
          </p:stSnd>
        </p:sndAc>
      </p:transition>
    </mc:Choice>
    <mc:Fallback>
      <p:transition spd="slow">
        <p:fade/>
        <p:sndAc>
          <p:stSnd>
            <p:snd r:embed="rId2" name="mega Man 2.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25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26" presetClass="emph" presetSubtype="0" fill="hold" nodeType="clickEffect">
                                  <p:stCondLst>
                                    <p:cond delay="0"/>
                                  </p:stCondLst>
                                  <p:childTnLst>
                                    <p:animEffect transition="out" filter="fade">
                                      <p:cBhvr>
                                        <p:cTn id="18" dur="500" tmFilter="0, 0; .2, .5; .8, .5; 1, 0"/>
                                        <p:tgtEl>
                                          <p:spTgt spid="8"/>
                                        </p:tgtEl>
                                      </p:cBhvr>
                                    </p:animEffect>
                                    <p:animScale>
                                      <p:cBhvr>
                                        <p:cTn id="19" dur="250" autoRev="1" fill="hold"/>
                                        <p:tgtEl>
                                          <p:spTgt spid="8"/>
                                        </p:tgtEl>
                                      </p:cBhvr>
                                      <p:by x="105000" y="105000"/>
                                    </p:animScale>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barn(inVertical)">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27" presetClass="emph" presetSubtype="0" fill="remove" grpId="1" nodeType="clickEffect">
                                  <p:stCondLst>
                                    <p:cond delay="0"/>
                                  </p:stCondLst>
                                  <p:childTnLst>
                                    <p:animClr clrSpc="rgb" dir="cw">
                                      <p:cBhvr override="childStyle">
                                        <p:cTn id="28" dur="250" autoRev="1" fill="remove"/>
                                        <p:tgtEl>
                                          <p:spTgt spid="6"/>
                                        </p:tgtEl>
                                        <p:attrNameLst>
                                          <p:attrName>style.color</p:attrName>
                                        </p:attrNameLst>
                                      </p:cBhvr>
                                      <p:to>
                                        <a:schemeClr val="bg1"/>
                                      </p:to>
                                    </p:animClr>
                                    <p:animClr clrSpc="rgb" dir="cw">
                                      <p:cBhvr>
                                        <p:cTn id="29" dur="250" autoRev="1" fill="remove"/>
                                        <p:tgtEl>
                                          <p:spTgt spid="6"/>
                                        </p:tgtEl>
                                        <p:attrNameLst>
                                          <p:attrName>fillcolor</p:attrName>
                                        </p:attrNameLst>
                                      </p:cBhvr>
                                      <p:to>
                                        <a:schemeClr val="bg1"/>
                                      </p:to>
                                    </p:animClr>
                                    <p:set>
                                      <p:cBhvr>
                                        <p:cTn id="30" dur="250" autoRev="1" fill="remove"/>
                                        <p:tgtEl>
                                          <p:spTgt spid="6"/>
                                        </p:tgtEl>
                                        <p:attrNameLst>
                                          <p:attrName>fill.type</p:attrName>
                                        </p:attrNameLst>
                                      </p:cBhvr>
                                      <p:to>
                                        <p:strVal val="solid"/>
                                      </p:to>
                                    </p:set>
                                    <p:set>
                                      <p:cBhvr>
                                        <p:cTn id="31" dur="250" autoRev="1" fill="remove"/>
                                        <p:tgtEl>
                                          <p:spTgt spid="6"/>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6"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HACK YSU"/>
          <p:cNvPicPr>
            <a:picLocks noChangeAspect="1" noChangeArrowheads="1"/>
          </p:cNvPicPr>
          <p:nvPr/>
        </p:nvPicPr>
        <p:blipFill rotWithShape="1">
          <a:blip r:embed="rId4">
            <a:extLst>
              <a:ext uri="{28A0092B-C50C-407E-A947-70E740481C1C}">
                <a14:useLocalDpi xmlns:a14="http://schemas.microsoft.com/office/drawing/2010/main" val="0"/>
              </a:ext>
            </a:extLst>
          </a:blip>
          <a:srcRect l="6159" r="5890" b="20649"/>
          <a:stretch/>
        </p:blipFill>
        <p:spPr bwMode="auto">
          <a:xfrm>
            <a:off x="6768123" y="1718408"/>
            <a:ext cx="5423877" cy="513959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OUR HACK YSU PROJECT IS…</a:t>
            </a:r>
          </a:p>
        </p:txBody>
      </p:sp>
      <p:sp>
        <p:nvSpPr>
          <p:cNvPr id="4" name="TextBox 3"/>
          <p:cNvSpPr txBox="1"/>
          <p:nvPr/>
        </p:nvSpPr>
        <p:spPr>
          <a:xfrm>
            <a:off x="609600" y="1625600"/>
            <a:ext cx="5705231" cy="923330"/>
          </a:xfrm>
          <a:prstGeom prst="rect">
            <a:avLst/>
          </a:prstGeom>
          <a:noFill/>
        </p:spPr>
        <p:txBody>
          <a:bodyPr wrap="square" rtlCol="0">
            <a:spAutoFit/>
          </a:bodyPr>
          <a:lstStyle/>
          <a:p>
            <a:pPr marL="285750" indent="-285750">
              <a:buFont typeface="Arial" panose="020B0604020202020204" pitchFamily="34" charset="0"/>
              <a:buChar char="•"/>
            </a:pPr>
            <a:r>
              <a:rPr lang="en-US" sz="5400" dirty="0"/>
              <a:t>A maze game! </a:t>
            </a:r>
          </a:p>
        </p:txBody>
      </p:sp>
      <p:pic>
        <p:nvPicPr>
          <p:cNvPr id="6" name="Picture 4" descr="https://lh3.googleusercontent.com/-sITHhCJhLvc/WKfrjg9DENI/AAAAAAAAAtg/wYV3q-GHBL8o0nWKUgZKUpo9i9fd8qX3gCK8B/s512/2017-02-17.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89046" y="2356338"/>
            <a:ext cx="8002954" cy="450166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84554" y="2469662"/>
            <a:ext cx="3352800" cy="3785652"/>
          </a:xfrm>
          <a:prstGeom prst="rect">
            <a:avLst/>
          </a:prstGeom>
          <a:noFill/>
        </p:spPr>
        <p:txBody>
          <a:bodyPr wrap="square" rtlCol="0">
            <a:spAutoFit/>
          </a:bodyPr>
          <a:lstStyle/>
          <a:p>
            <a:pPr marL="285750" indent="-285750">
              <a:buFont typeface="Arial" panose="020B0604020202020204" pitchFamily="34" charset="0"/>
              <a:buChar char="•"/>
            </a:pPr>
            <a:r>
              <a:rPr lang="en-US" sz="6000" dirty="0"/>
              <a:t>But it’s a maze, with a </a:t>
            </a:r>
            <a:r>
              <a:rPr lang="en-US" sz="6000" b="1" dirty="0"/>
              <a:t>TWIST!</a:t>
            </a:r>
          </a:p>
        </p:txBody>
      </p:sp>
      <p:pic>
        <p:nvPicPr>
          <p:cNvPr id="8" name="Mega Man 2 - Dr. Wily's Castl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98061" y="191293"/>
            <a:ext cx="347663" cy="347663"/>
          </a:xfrm>
          <a:prstGeom prst="rect">
            <a:avLst/>
          </a:prstGeom>
        </p:spPr>
      </p:pic>
    </p:spTree>
    <p:extLst>
      <p:ext uri="{BB962C8B-B14F-4D97-AF65-F5344CB8AC3E}">
        <p14:creationId xmlns:p14="http://schemas.microsoft.com/office/powerpoint/2010/main" val="1005166444"/>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 calcmode="lin" valueType="num">
                                      <p:cBhvr>
                                        <p:cTn id="23" dur="500" fill="hold"/>
                                        <p:tgtEl>
                                          <p:spTgt spid="6"/>
                                        </p:tgtEl>
                                        <p:attrNameLst>
                                          <p:attrName>style.rotation</p:attrName>
                                        </p:attrNameLst>
                                      </p:cBhvr>
                                      <p:tavLst>
                                        <p:tav tm="0">
                                          <p:val>
                                            <p:fltVal val="90"/>
                                          </p:val>
                                        </p:tav>
                                        <p:tav tm="100000">
                                          <p:val>
                                            <p:fltVal val="0"/>
                                          </p:val>
                                        </p:tav>
                                      </p:tavLst>
                                    </p:anim>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64" presetClass="path" presetSubtype="0" accel="50000" decel="50000" fill="hold" nodeType="clickEffect">
                                  <p:stCondLst>
                                    <p:cond delay="0"/>
                                  </p:stCondLst>
                                  <p:childTnLst>
                                    <p:animMotion origin="layout" path="M 0 0 L 0 -0.25 E" pathEditMode="relative" ptsTypes="">
                                      <p:cBhvr>
                                        <p:cTn id="28" dur="2000" fill="hold"/>
                                        <p:tgtEl>
                                          <p:spTgt spid="3074"/>
                                        </p:tgtEl>
                                        <p:attrNameLst>
                                          <p:attrName>ppt_x</p:attrName>
                                          <p:attrName>ppt_y</p:attrName>
                                        </p:attrNameLst>
                                      </p:cBhvr>
                                    </p:animMotion>
                                  </p:childTnLst>
                                </p:cTn>
                              </p:par>
                            </p:childTnLst>
                          </p:cTn>
                        </p:par>
                      </p:childTnLst>
                    </p:cTn>
                  </p:par>
                  <p:par>
                    <p:cTn id="29" fill="hold">
                      <p:stCondLst>
                        <p:cond delay="indefinite"/>
                      </p:stCondLst>
                      <p:childTnLst>
                        <p:par>
                          <p:cTn id="30" fill="hold">
                            <p:stCondLst>
                              <p:cond delay="0"/>
                            </p:stCondLst>
                            <p:childTnLst>
                              <p:par>
                                <p:cTn id="31" presetID="45"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1000"/>
                                        <p:tgtEl>
                                          <p:spTgt spid="5"/>
                                        </p:tgtEl>
                                      </p:cBhvr>
                                    </p:animEffect>
                                    <p:anim calcmode="lin" valueType="num">
                                      <p:cBhvr>
                                        <p:cTn id="34" dur="1000" fill="hold"/>
                                        <p:tgtEl>
                                          <p:spTgt spid="5"/>
                                        </p:tgtEl>
                                        <p:attrNameLst>
                                          <p:attrName>ppt_w</p:attrName>
                                        </p:attrNameLst>
                                      </p:cBhvr>
                                      <p:tavLst>
                                        <p:tav tm="0" fmla="#ppt_w*sin(2.5*pi*$)">
                                          <p:val>
                                            <p:fltVal val="0"/>
                                          </p:val>
                                        </p:tav>
                                        <p:tav tm="100000">
                                          <p:val>
                                            <p:fltVal val="1"/>
                                          </p:val>
                                        </p:tav>
                                      </p:tavLst>
                                    </p:anim>
                                    <p:anim calcmode="lin" valueType="num">
                                      <p:cBhvr>
                                        <p:cTn id="35" dur="10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20000" numSld="999" showWhenStopped="0">
                <p:cTn id="36" repeatCount="indefinite" fill="hold" display="0">
                  <p:stCondLst>
                    <p:cond delay="indefinite"/>
                  </p:stCondLst>
                  <p:endCondLst>
                    <p:cond evt="onStopAudio" delay="0">
                      <p:tgtEl>
                        <p:sldTgt/>
                      </p:tgtEl>
                    </p:cond>
                  </p:endCondLst>
                </p:cTn>
                <p:tgtEl>
                  <p:spTgt spid="8"/>
                </p:tgtEl>
              </p:cMediaNode>
            </p:audio>
          </p:childTnLst>
        </p:cTn>
      </p:par>
    </p:tnLst>
    <p:bldLst>
      <p:bldP spid="2" grpId="0"/>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
            <a:ext cx="6117492" cy="1690688"/>
          </a:xfrm>
        </p:spPr>
        <p:txBody>
          <a:bodyPr/>
          <a:lstStyle/>
          <a:p>
            <a:r>
              <a:rPr lang="en-US" dirty="0"/>
              <a:t>Our game has… little perspective</a:t>
            </a:r>
          </a:p>
        </p:txBody>
      </p:sp>
      <p:sp>
        <p:nvSpPr>
          <p:cNvPr id="6" name="AutoShape 4" descr="Displaying Copy of IMG_1258.JPG"/>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Displaying Copy of IMG_1258.JPG"/>
          <p:cNvSpPr>
            <a:spLocks noGrp="1" noChangeAspect="1" noChangeArrowheads="1"/>
          </p:cNvSpPr>
          <p:nvPr>
            <p:ph idx="1"/>
          </p:nvPr>
        </p:nvSpPr>
        <p:spPr bwMode="auto">
          <a:xfrm>
            <a:off x="838200" y="1825624"/>
            <a:ext cx="5906477" cy="493468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fontScale="92500" lnSpcReduction="10000"/>
          </a:bodyPr>
          <a:lstStyle/>
          <a:p>
            <a:r>
              <a:rPr lang="en-US" dirty="0"/>
              <a:t>Our game uses an Arduino Mega 2560 and hardware to create a basic controller and user lay out</a:t>
            </a:r>
          </a:p>
          <a:p>
            <a:r>
              <a:rPr lang="en-US" dirty="0"/>
              <a:t>The 3x4 light board creates a rectangle where the center two bulbs represent the player, and the other 10 represent walls or open spaces the player could potentially move into.</a:t>
            </a:r>
          </a:p>
          <a:p>
            <a:r>
              <a:rPr lang="en-US" dirty="0"/>
              <a:t>This gives a feeling of immersion in that the player is lost in the maze, and has to remember the layout if they plan on winning the game, much like if they were in an actual maze</a:t>
            </a:r>
          </a:p>
        </p:txBody>
      </p:sp>
      <p:pic>
        <p:nvPicPr>
          <p:cNvPr id="12" name="Picture 11"/>
          <p:cNvPicPr>
            <a:picLocks noChangeAspect="1"/>
          </p:cNvPicPr>
          <p:nvPr/>
        </p:nvPicPr>
        <p:blipFill>
          <a:blip r:embed="rId2"/>
          <a:stretch>
            <a:fillRect/>
          </a:stretch>
        </p:blipFill>
        <p:spPr>
          <a:xfrm>
            <a:off x="7048500" y="0"/>
            <a:ext cx="5143500" cy="6858000"/>
          </a:xfrm>
          <a:prstGeom prst="rect">
            <a:avLst/>
          </a:prstGeom>
        </p:spPr>
      </p:pic>
    </p:spTree>
    <p:extLst>
      <p:ext uri="{BB962C8B-B14F-4D97-AF65-F5344CB8AC3E}">
        <p14:creationId xmlns:p14="http://schemas.microsoft.com/office/powerpoint/2010/main" val="1908416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additive="base">
                                        <p:cTn id="14" dur="500" fill="hold"/>
                                        <p:tgtEl>
                                          <p:spTgt spid="12"/>
                                        </p:tgtEl>
                                        <p:attrNameLst>
                                          <p:attrName>ppt_x</p:attrName>
                                        </p:attrNameLst>
                                      </p:cBhvr>
                                      <p:tavLst>
                                        <p:tav tm="0">
                                          <p:val>
                                            <p:strVal val="1+#ppt_w/2"/>
                                          </p:val>
                                        </p:tav>
                                        <p:tav tm="100000">
                                          <p:val>
                                            <p:strVal val="#ppt_x"/>
                                          </p:val>
                                        </p:tav>
                                      </p:tavLst>
                                    </p:anim>
                                    <p:anim calcmode="lin" valueType="num">
                                      <p:cBhvr additive="base">
                                        <p:cTn id="15"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xEl>
                                              <p:pRg st="0" end="0"/>
                                            </p:txEl>
                                          </p:spTgt>
                                        </p:tgtEl>
                                        <p:attrNameLst>
                                          <p:attrName>style.visibility</p:attrName>
                                        </p:attrNameLst>
                                      </p:cBhvr>
                                      <p:to>
                                        <p:strVal val="visible"/>
                                      </p:to>
                                    </p:set>
                                    <p:animEffect transition="in" filter="fade">
                                      <p:cBhvr>
                                        <p:cTn id="20" dur="500"/>
                                        <p:tgtEl>
                                          <p:spTgt spid="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7">
                                            <p:txEl>
                                              <p:pRg st="1" end="1"/>
                                            </p:txEl>
                                          </p:spTgt>
                                        </p:tgtEl>
                                        <p:attrNameLst>
                                          <p:attrName>style.visibility</p:attrName>
                                        </p:attrNameLst>
                                      </p:cBhvr>
                                      <p:to>
                                        <p:strVal val="visible"/>
                                      </p:to>
                                    </p:set>
                                    <p:animEffect transition="in" filter="fade">
                                      <p:cBhvr>
                                        <p:cTn id="25" dur="500"/>
                                        <p:tgtEl>
                                          <p:spTgt spid="7">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7">
                                            <p:txEl>
                                              <p:pRg st="2" end="2"/>
                                            </p:txEl>
                                          </p:spTgt>
                                        </p:tgtEl>
                                        <p:attrNameLst>
                                          <p:attrName>style.visibility</p:attrName>
                                        </p:attrNameLst>
                                      </p:cBhvr>
                                      <p:to>
                                        <p:strVal val="visible"/>
                                      </p:to>
                                    </p:set>
                                    <p:animEffect transition="in" filter="fade">
                                      <p:cBhvr>
                                        <p:cTn id="30"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result for RGB"/>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solidFill>
                  <a:schemeClr val="bg1"/>
                </a:solidFill>
              </a:rPr>
              <a:t>What do the colors mean?</a:t>
            </a:r>
          </a:p>
        </p:txBody>
      </p:sp>
      <p:sp>
        <p:nvSpPr>
          <p:cNvPr id="3" name="Content Placeholder 2"/>
          <p:cNvSpPr>
            <a:spLocks noGrp="1"/>
          </p:cNvSpPr>
          <p:nvPr>
            <p:ph idx="1"/>
          </p:nvPr>
        </p:nvSpPr>
        <p:spPr>
          <a:xfrm>
            <a:off x="111369" y="1403595"/>
            <a:ext cx="6125308" cy="4351338"/>
          </a:xfrm>
        </p:spPr>
        <p:txBody>
          <a:bodyPr/>
          <a:lstStyle/>
          <a:p>
            <a:r>
              <a:rPr lang="en-US" dirty="0"/>
              <a:t>Each bulb’s color has a different meaning</a:t>
            </a:r>
          </a:p>
          <a:p>
            <a:pPr marL="0" indent="0">
              <a:buNone/>
            </a:pPr>
            <a:endParaRPr lang="en-US" dirty="0"/>
          </a:p>
          <a:p>
            <a:pPr lvl="1"/>
            <a:r>
              <a:rPr lang="en-US" sz="3200" dirty="0"/>
              <a:t>EASY</a:t>
            </a:r>
          </a:p>
          <a:p>
            <a:pPr lvl="2"/>
            <a:r>
              <a:rPr lang="en-US" sz="2800" dirty="0"/>
              <a:t>GREEN- Player</a:t>
            </a:r>
          </a:p>
          <a:p>
            <a:pPr lvl="2"/>
            <a:r>
              <a:rPr lang="en-US" sz="2800" dirty="0"/>
              <a:t>BLUE- Walls</a:t>
            </a:r>
          </a:p>
          <a:p>
            <a:pPr lvl="2"/>
            <a:r>
              <a:rPr lang="en-US" sz="2800" dirty="0"/>
              <a:t>BLANK(Bulb switched Off)- Open space</a:t>
            </a:r>
          </a:p>
          <a:p>
            <a:pPr lvl="2"/>
            <a:r>
              <a:rPr lang="en-US" sz="2800" dirty="0"/>
              <a:t>RED- You are dead</a:t>
            </a:r>
          </a:p>
        </p:txBody>
      </p:sp>
      <p:sp>
        <p:nvSpPr>
          <p:cNvPr id="4" name="TextBox 3"/>
          <p:cNvSpPr txBox="1"/>
          <p:nvPr/>
        </p:nvSpPr>
        <p:spPr>
          <a:xfrm>
            <a:off x="6541477" y="1375508"/>
            <a:ext cx="5353538" cy="3908762"/>
          </a:xfrm>
          <a:prstGeom prst="rect">
            <a:avLst/>
          </a:prstGeom>
          <a:noFill/>
        </p:spPr>
        <p:txBody>
          <a:bodyPr wrap="square" rtlCol="0">
            <a:spAutoFit/>
          </a:bodyPr>
          <a:lstStyle/>
          <a:p>
            <a:r>
              <a:rPr lang="en-US" sz="2800" dirty="0"/>
              <a:t>   </a:t>
            </a:r>
          </a:p>
          <a:p>
            <a:endParaRPr lang="en-US" sz="2800" dirty="0"/>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r>
              <a:rPr lang="en-US" sz="3200" dirty="0"/>
              <a:t>HARD MODE</a:t>
            </a:r>
          </a:p>
          <a:p>
            <a:pPr marL="742950" lvl="1" indent="-285750">
              <a:buFont typeface="Arial" panose="020B0604020202020204" pitchFamily="34" charset="0"/>
              <a:buChar char="•"/>
            </a:pPr>
            <a:r>
              <a:rPr lang="en-US" sz="3200" dirty="0"/>
              <a:t>GREEN – PLAYER</a:t>
            </a:r>
          </a:p>
          <a:p>
            <a:pPr marL="742950" lvl="1" indent="-285750">
              <a:buFont typeface="Arial" panose="020B0604020202020204" pitchFamily="34" charset="0"/>
              <a:buChar char="•"/>
            </a:pPr>
            <a:r>
              <a:rPr lang="en-US" sz="3200" dirty="0"/>
              <a:t>RED- DANGER ZONE</a:t>
            </a:r>
          </a:p>
          <a:p>
            <a:pPr marL="742950" lvl="1" indent="-285750">
              <a:buFont typeface="Arial" panose="020B0604020202020204" pitchFamily="34" charset="0"/>
              <a:buChar char="•"/>
            </a:pPr>
            <a:r>
              <a:rPr lang="en-US" sz="3200" dirty="0"/>
              <a:t>BLANK(BLANK BLUB)- OPEN SPACE</a:t>
            </a:r>
          </a:p>
        </p:txBody>
      </p:sp>
    </p:spTree>
    <p:extLst>
      <p:ext uri="{BB962C8B-B14F-4D97-AF65-F5344CB8AC3E}">
        <p14:creationId xmlns:p14="http://schemas.microsoft.com/office/powerpoint/2010/main" val="3833017061"/>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5" dur="500"/>
                                        <p:tgtEl>
                                          <p:spTgt spid="3">
                                            <p:txEl>
                                              <p:pRg st="2" end="2"/>
                                            </p:txEl>
                                          </p:spTgt>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8" dur="500"/>
                                        <p:tgtEl>
                                          <p:spTgt spid="3">
                                            <p:txEl>
                                              <p:pRg st="3" end="3"/>
                                            </p:txEl>
                                          </p:spTgt>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1" dur="500"/>
                                        <p:tgtEl>
                                          <p:spTgt spid="3">
                                            <p:txEl>
                                              <p:pRg st="4" end="4"/>
                                            </p:txEl>
                                          </p:spTgt>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4" dur="500"/>
                                        <p:tgtEl>
                                          <p:spTgt spid="3">
                                            <p:txEl>
                                              <p:pRg st="5" end="5"/>
                                            </p:txEl>
                                          </p:spTgt>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randombar(horizontal)">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randombar(horizontal)">
                                      <p:cBhvr>
                                        <p:cTn id="3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it works</a:t>
            </a:r>
          </a:p>
        </p:txBody>
      </p:sp>
      <p:sp>
        <p:nvSpPr>
          <p:cNvPr id="3" name="Content Placeholder 2"/>
          <p:cNvSpPr>
            <a:spLocks noGrp="1"/>
          </p:cNvSpPr>
          <p:nvPr>
            <p:ph idx="1"/>
          </p:nvPr>
        </p:nvSpPr>
        <p:spPr>
          <a:xfrm>
            <a:off x="111369" y="1434856"/>
            <a:ext cx="6703646" cy="4351338"/>
          </a:xfrm>
        </p:spPr>
        <p:txBody>
          <a:bodyPr/>
          <a:lstStyle/>
          <a:p>
            <a:r>
              <a:rPr lang="en-US" dirty="0"/>
              <a:t>First we had designed the maze on paper.</a:t>
            </a:r>
          </a:p>
          <a:p>
            <a:r>
              <a:rPr lang="en-US" dirty="0"/>
              <a:t>Next we had coded separate functions for each different maze room and the light colors and orientation for the bulbs in the C++</a:t>
            </a:r>
          </a:p>
          <a:p>
            <a:r>
              <a:rPr lang="en-US" dirty="0"/>
              <a:t>Finally, after the code is read, the player orientation is light up on the Breadboard to show the player’s movement options. </a:t>
            </a:r>
          </a:p>
        </p:txBody>
      </p:sp>
      <p:pic>
        <p:nvPicPr>
          <p:cNvPr id="4" name="Picture 3"/>
          <p:cNvPicPr>
            <a:picLocks noChangeAspect="1"/>
          </p:cNvPicPr>
          <p:nvPr/>
        </p:nvPicPr>
        <p:blipFill>
          <a:blip r:embed="rId2"/>
          <a:stretch>
            <a:fillRect/>
          </a:stretch>
        </p:blipFill>
        <p:spPr>
          <a:xfrm>
            <a:off x="7048500" y="0"/>
            <a:ext cx="5143500" cy="6858000"/>
          </a:xfrm>
          <a:prstGeom prst="rect">
            <a:avLst/>
          </a:prstGeom>
        </p:spPr>
      </p:pic>
    </p:spTree>
    <p:extLst>
      <p:ext uri="{BB962C8B-B14F-4D97-AF65-F5344CB8AC3E}">
        <p14:creationId xmlns:p14="http://schemas.microsoft.com/office/powerpoint/2010/main" val="133144855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heel(1)">
                                      <p:cBhvr>
                                        <p:cTn id="12" dur="75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barn(inVertical)">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barn(inVertical)">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barn(inVertical)">
                                      <p:cBhvr>
                                        <p:cTn id="2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pic>
        <p:nvPicPr>
          <p:cNvPr id="6148" name="Picture 4" descr="Image result for atari controll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7080735" y="2853277"/>
            <a:ext cx="2391510" cy="283754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775676" y="0"/>
            <a:ext cx="10515600" cy="1325563"/>
          </a:xfrm>
        </p:spPr>
        <p:txBody>
          <a:bodyPr/>
          <a:lstStyle/>
          <a:p>
            <a:r>
              <a:rPr lang="en-US" dirty="0"/>
              <a:t>How the Buttons work</a:t>
            </a:r>
          </a:p>
        </p:txBody>
      </p:sp>
      <p:sp>
        <p:nvSpPr>
          <p:cNvPr id="3" name="Content Placeholder 2"/>
          <p:cNvSpPr>
            <a:spLocks noGrp="1"/>
          </p:cNvSpPr>
          <p:nvPr>
            <p:ph idx="1"/>
          </p:nvPr>
        </p:nvSpPr>
        <p:spPr>
          <a:xfrm>
            <a:off x="775676" y="1145687"/>
            <a:ext cx="5922108" cy="5575544"/>
          </a:xfrm>
        </p:spPr>
        <p:txBody>
          <a:bodyPr>
            <a:normAutofit/>
          </a:bodyPr>
          <a:lstStyle/>
          <a:p>
            <a:r>
              <a:rPr lang="en-US" dirty="0"/>
              <a:t>Each of the four buttons modify the X and Y positions for the player.</a:t>
            </a:r>
          </a:p>
          <a:p>
            <a:r>
              <a:rPr lang="en-US" dirty="0"/>
              <a:t>Pressing up or down will modify the Y position of the player, by either adding one (up) or subtracting one (down). Then printing a new maze tile based on X and Y positions</a:t>
            </a:r>
          </a:p>
          <a:p>
            <a:r>
              <a:rPr lang="en-US" dirty="0"/>
              <a:t>While pressing left or right will modify the X position. The X position has one subtracted from it (Left) or added to it (Right).</a:t>
            </a:r>
          </a:p>
        </p:txBody>
      </p:sp>
      <p:pic>
        <p:nvPicPr>
          <p:cNvPr id="6146" name="Picture 2" descr="Image result for button press"/>
          <p:cNvPicPr>
            <a:picLocks noChangeAspect="1" noChangeArrowheads="1"/>
          </p:cNvPicPr>
          <p:nvPr/>
        </p:nvPicPr>
        <p:blipFill rotWithShape="1">
          <a:blip r:embed="rId3">
            <a:extLst>
              <a:ext uri="{28A0092B-C50C-407E-A947-70E740481C1C}">
                <a14:useLocalDpi xmlns:a14="http://schemas.microsoft.com/office/drawing/2010/main" val="0"/>
              </a:ext>
            </a:extLst>
          </a:blip>
          <a:srcRect l="24041" t="-5183" b="54781"/>
          <a:stretch/>
        </p:blipFill>
        <p:spPr bwMode="auto">
          <a:xfrm>
            <a:off x="8878277" y="922160"/>
            <a:ext cx="3313723" cy="2146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566323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6146"/>
                                        </p:tgtEl>
                                        <p:attrNameLst>
                                          <p:attrName>style.visibility</p:attrName>
                                        </p:attrNameLst>
                                      </p:cBhvr>
                                      <p:to>
                                        <p:strVal val="visible"/>
                                      </p:to>
                                    </p:set>
                                    <p:anim calcmode="lin" valueType="num">
                                      <p:cBhvr additive="base">
                                        <p:cTn id="12" dur="500" fill="hold"/>
                                        <p:tgtEl>
                                          <p:spTgt spid="6146"/>
                                        </p:tgtEl>
                                        <p:attrNameLst>
                                          <p:attrName>ppt_x</p:attrName>
                                        </p:attrNameLst>
                                      </p:cBhvr>
                                      <p:tavLst>
                                        <p:tav tm="0">
                                          <p:val>
                                            <p:strVal val="1+#ppt_w/2"/>
                                          </p:val>
                                        </p:tav>
                                        <p:tav tm="100000">
                                          <p:val>
                                            <p:strVal val="#ppt_x"/>
                                          </p:val>
                                        </p:tav>
                                      </p:tavLst>
                                    </p:anim>
                                    <p:anim calcmode="lin" valueType="num">
                                      <p:cBhvr additive="base">
                                        <p:cTn id="13" dur="500" fill="hold"/>
                                        <p:tgtEl>
                                          <p:spTgt spid="614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6148"/>
                                        </p:tgtEl>
                                        <p:attrNameLst>
                                          <p:attrName>style.visibility</p:attrName>
                                        </p:attrNameLst>
                                      </p:cBhvr>
                                      <p:to>
                                        <p:strVal val="visible"/>
                                      </p:to>
                                    </p:set>
                                    <p:anim calcmode="lin" valueType="num">
                                      <p:cBhvr additive="base">
                                        <p:cTn id="18" dur="500" fill="hold"/>
                                        <p:tgtEl>
                                          <p:spTgt spid="6148"/>
                                        </p:tgtEl>
                                        <p:attrNameLst>
                                          <p:attrName>ppt_x</p:attrName>
                                        </p:attrNameLst>
                                      </p:cBhvr>
                                      <p:tavLst>
                                        <p:tav tm="0">
                                          <p:val>
                                            <p:strVal val="#ppt_x"/>
                                          </p:val>
                                        </p:tav>
                                        <p:tav tm="100000">
                                          <p:val>
                                            <p:strVal val="#ppt_x"/>
                                          </p:val>
                                        </p:tav>
                                      </p:tavLst>
                                    </p:anim>
                                    <p:anim calcmode="lin" valueType="num">
                                      <p:cBhvr additive="base">
                                        <p:cTn id="19" dur="500" fill="hold"/>
                                        <p:tgtEl>
                                          <p:spTgt spid="6148"/>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3">
                                            <p:txEl>
                                              <p:pRg st="0" end="0"/>
                                            </p:txEl>
                                          </p:spTgt>
                                        </p:tgtEl>
                                        <p:attrNameLst>
                                          <p:attrName>style.visibility</p:attrName>
                                        </p:attrNameLst>
                                      </p:cBhvr>
                                      <p:to>
                                        <p:strVal val="visible"/>
                                      </p:to>
                                    </p:set>
                                    <p:animEffect transition="in" filter="barn(inVertical)">
                                      <p:cBhvr>
                                        <p:cTn id="24" dur="500"/>
                                        <p:tgtEl>
                                          <p:spTgt spid="3">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animEffect transition="in" filter="barn(inVertical)">
                                      <p:cBhvr>
                                        <p:cTn id="29" dur="500"/>
                                        <p:tgtEl>
                                          <p:spTgt spid="3">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3">
                                            <p:txEl>
                                              <p:pRg st="2" end="2"/>
                                            </p:txEl>
                                          </p:spTgt>
                                        </p:tgtEl>
                                        <p:attrNameLst>
                                          <p:attrName>style.visibility</p:attrName>
                                        </p:attrNameLst>
                                      </p:cBhvr>
                                      <p:to>
                                        <p:strVal val="visible"/>
                                      </p:to>
                                    </p:set>
                                    <p:animEffect transition="in" filter="barn(inVertical)">
                                      <p:cBhvr>
                                        <p:cTn id="34" dur="500"/>
                                        <p:tgtEl>
                                          <p:spTgt spid="3">
                                            <p:txEl>
                                              <p:pRg st="2" end="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42" presetClass="path" presetSubtype="0" accel="50000" decel="50000" fill="hold" nodeType="clickEffect">
                                  <p:stCondLst>
                                    <p:cond delay="0"/>
                                  </p:stCondLst>
                                  <p:childTnLst>
                                    <p:animMotion origin="layout" path="M -2.5E-6 -2.22222E-6 L -2.5E-6 0.25 " pathEditMode="relative" rAng="0" ptsTypes="AA">
                                      <p:cBhvr>
                                        <p:cTn id="38" dur="2000" fill="hold"/>
                                        <p:tgtEl>
                                          <p:spTgt spid="6146"/>
                                        </p:tgtEl>
                                        <p:attrNameLst>
                                          <p:attrName>ppt_x</p:attrName>
                                          <p:attrName>ppt_y</p:attrName>
                                        </p:attrNameLst>
                                      </p:cBhvr>
                                      <p:rCtr x="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943" y="372383"/>
            <a:ext cx="10515600" cy="1325563"/>
          </a:xfrm>
        </p:spPr>
        <p:txBody>
          <a:bodyPr/>
          <a:lstStyle/>
          <a:p>
            <a:r>
              <a:rPr lang="en-US" dirty="0"/>
              <a:t>MOVING, AND YOU</a:t>
            </a:r>
          </a:p>
        </p:txBody>
      </p:sp>
      <p:sp>
        <p:nvSpPr>
          <p:cNvPr id="3" name="Content Placeholder 2"/>
          <p:cNvSpPr>
            <a:spLocks noGrp="1"/>
          </p:cNvSpPr>
          <p:nvPr>
            <p:ph idx="1"/>
          </p:nvPr>
        </p:nvSpPr>
        <p:spPr>
          <a:xfrm>
            <a:off x="-68384" y="1539804"/>
            <a:ext cx="5598327" cy="5173052"/>
          </a:xfrm>
        </p:spPr>
        <p:txBody>
          <a:bodyPr/>
          <a:lstStyle/>
          <a:p>
            <a:r>
              <a:rPr lang="en-US" dirty="0"/>
              <a:t>The player moves around this dungeon by pressing the buttons.</a:t>
            </a:r>
          </a:p>
          <a:p>
            <a:r>
              <a:rPr lang="en-US" dirty="0"/>
              <a:t>And LED turned off represents open spaces they could move into</a:t>
            </a:r>
          </a:p>
          <a:p>
            <a:r>
              <a:rPr lang="en-US" dirty="0"/>
              <a:t>If a play runs into a wall, on easy, they revert back to the beginning of the maze, on hard mode they die and become demoralized</a:t>
            </a:r>
          </a:p>
        </p:txBody>
      </p:sp>
      <p:pic>
        <p:nvPicPr>
          <p:cNvPr id="7170" name="Picture 2" descr="https://i.ytimg.com/vi/CLUy9DH7V2M/maxresdefaul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09772" y="0"/>
            <a:ext cx="6647544" cy="4963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66954"/>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7170"/>
                                        </p:tgtEl>
                                        <p:attrNameLst>
                                          <p:attrName>style.visibility</p:attrName>
                                        </p:attrNameLst>
                                      </p:cBhvr>
                                      <p:to>
                                        <p:strVal val="visible"/>
                                      </p:to>
                                    </p:set>
                                    <p:animEffect transition="in" filter="randombar(horizontal)">
                                      <p:cBhvr>
                                        <p:cTn id="14" dur="500"/>
                                        <p:tgtEl>
                                          <p:spTgt spid="7170"/>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circle(in)">
                                      <p:cBhvr>
                                        <p:cTn id="19" dur="1000"/>
                                        <p:tgtEl>
                                          <p:spTgt spid="3">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6" presetClass="entr" presetSubtype="16"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circle(in)">
                                      <p:cBhvr>
                                        <p:cTn id="24" dur="1000"/>
                                        <p:tgtEl>
                                          <p:spTgt spid="3">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grpId="0"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Effect transition="in" filter="circle(in)">
                                      <p:cBhvr>
                                        <p:cTn id="29"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00062"/>
            <a:ext cx="10515600" cy="1325563"/>
          </a:xfrm>
        </p:spPr>
        <p:txBody>
          <a:bodyPr/>
          <a:lstStyle/>
          <a:p>
            <a:r>
              <a:rPr lang="en-US" dirty="0"/>
              <a:t>Works Cited:</a:t>
            </a:r>
          </a:p>
        </p:txBody>
      </p:sp>
      <p:sp>
        <p:nvSpPr>
          <p:cNvPr id="3" name="Content Placeholder 2"/>
          <p:cNvSpPr>
            <a:spLocks noGrp="1"/>
          </p:cNvSpPr>
          <p:nvPr>
            <p:ph idx="1"/>
          </p:nvPr>
        </p:nvSpPr>
        <p:spPr/>
        <p:txBody>
          <a:bodyPr/>
          <a:lstStyle/>
          <a:p>
            <a:pPr marL="0" indent="0">
              <a:buNone/>
            </a:pPr>
            <a:r>
              <a:rPr lang="en-US" dirty="0"/>
              <a:t>WHAT IS ARDUINO? (</a:t>
            </a:r>
            <a:r>
              <a:rPr lang="en-US" dirty="0" err="1"/>
              <a:t>n.d.</a:t>
            </a:r>
            <a:r>
              <a:rPr lang="en-US" dirty="0"/>
              <a:t>). Retrieved February 19, 2017, from 	https://www.arduino.cc/</a:t>
            </a:r>
            <a:endParaRPr lang="en-US" dirty="0"/>
          </a:p>
        </p:txBody>
      </p:sp>
    </p:spTree>
    <p:extLst>
      <p:ext uri="{BB962C8B-B14F-4D97-AF65-F5344CB8AC3E}">
        <p14:creationId xmlns:p14="http://schemas.microsoft.com/office/powerpoint/2010/main" val="3009613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Names of Developers</a:t>
            </a:r>
          </a:p>
        </p:txBody>
      </p:sp>
      <p:sp>
        <p:nvSpPr>
          <p:cNvPr id="3" name="Content Placeholder 2"/>
          <p:cNvSpPr>
            <a:spLocks noGrp="1"/>
          </p:cNvSpPr>
          <p:nvPr>
            <p:ph idx="1"/>
          </p:nvPr>
        </p:nvSpPr>
        <p:spPr/>
        <p:txBody>
          <a:bodyPr/>
          <a:lstStyle/>
          <a:p>
            <a:r>
              <a:rPr lang="en-US" dirty="0"/>
              <a:t>Anthony Hake</a:t>
            </a:r>
          </a:p>
          <a:p>
            <a:r>
              <a:rPr lang="en-US" dirty="0"/>
              <a:t>Dominik Pavetic</a:t>
            </a:r>
          </a:p>
          <a:p>
            <a:r>
              <a:rPr lang="en-US" dirty="0"/>
              <a:t>James Hayes</a:t>
            </a:r>
          </a:p>
          <a:p>
            <a:r>
              <a:rPr lang="en-US" dirty="0"/>
              <a:t>Alexander </a:t>
            </a:r>
            <a:r>
              <a:rPr lang="en-US" dirty="0" err="1"/>
              <a:t>Bonnette</a:t>
            </a:r>
            <a:endParaRPr lang="en-US" dirty="0"/>
          </a:p>
          <a:p>
            <a:r>
              <a:rPr lang="en-US" dirty="0"/>
              <a:t>Vincent </a:t>
            </a:r>
            <a:r>
              <a:rPr lang="en-US" dirty="0" err="1"/>
              <a:t>Yacono</a:t>
            </a:r>
            <a:endParaRPr lang="en-US" dirty="0"/>
          </a:p>
        </p:txBody>
      </p:sp>
    </p:spTree>
    <p:extLst>
      <p:ext uri="{BB962C8B-B14F-4D97-AF65-F5344CB8AC3E}">
        <p14:creationId xmlns:p14="http://schemas.microsoft.com/office/powerpoint/2010/main" val="7938398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712</TotalTime>
  <Words>397</Words>
  <Application>Microsoft Office PowerPoint</Application>
  <PresentationFormat>Widescreen</PresentationFormat>
  <Paragraphs>44</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Algerian</vt:lpstr>
      <vt:lpstr>Arial</vt:lpstr>
      <vt:lpstr>Calibri</vt:lpstr>
      <vt:lpstr>Calibri Light</vt:lpstr>
      <vt:lpstr>OCR A Extended</vt:lpstr>
      <vt:lpstr>Office Theme</vt:lpstr>
      <vt:lpstr>ARDUINO</vt:lpstr>
      <vt:lpstr>OUR HACK YSU PROJECT IS…</vt:lpstr>
      <vt:lpstr>Our game has… little perspective</vt:lpstr>
      <vt:lpstr>What do the colors mean?</vt:lpstr>
      <vt:lpstr>How it works</vt:lpstr>
      <vt:lpstr>How the Buttons work</vt:lpstr>
      <vt:lpstr>MOVING, AND YOU</vt:lpstr>
      <vt:lpstr>Works Cited:</vt:lpstr>
      <vt:lpstr>Names of Developers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ARDUINO</dc:title>
  <dc:creator>Dom Pavetic</dc:creator>
  <cp:lastModifiedBy>Dom Pavetic</cp:lastModifiedBy>
  <cp:revision>18</cp:revision>
  <dcterms:created xsi:type="dcterms:W3CDTF">2017-02-19T03:16:35Z</dcterms:created>
  <dcterms:modified xsi:type="dcterms:W3CDTF">2017-02-19T15:08:54Z</dcterms:modified>
</cp:coreProperties>
</file>

<file path=docProps/thumbnail.jpeg>
</file>